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0b4d0c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0b4d0c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d4f4ffb9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d4f4ffb9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d4f4ffb9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d4f4ffb9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d4f4ffb9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d4f4ffb9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5d4f4ffb9d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5d4f4ffb9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Just Peace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Timothy L. Anderson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Timothy L. Anderson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01850" y="1294200"/>
            <a:ext cx="8310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the silence after battle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vanquished live their lives in fear.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nurture care for others,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humanity behind their tears.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0" y="0"/>
            <a:ext cx="30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Timothy L. Anderson</a:t>
            </a:r>
            <a:endParaRPr b="1" sz="7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801850" y="1294200"/>
            <a:ext cx="8310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a quiet resignation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face of anguish and despair.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lend our voice to others,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their suff’ring and their cares.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801850" y="1294200"/>
            <a:ext cx="8342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an ordered way of living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ealized through systems that oppress.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foster means to flourish,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Giving ways for all goods to possess.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801850" y="1294200"/>
            <a:ext cx="8342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mere tolerance of others,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hoosing to ignore and not engage.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see in one another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Neighbors all in life from age to age.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